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05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25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7A4CD-5134-4593-9B76-3348166252F7}" type="datetimeFigureOut">
              <a:rPr lang="ru-RU" smtClean="0"/>
              <a:t>26.05.2026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4BCB57-1332-4DC6-8A87-6B67F0A87A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94817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7A4CD-5134-4593-9B76-3348166252F7}" type="datetimeFigureOut">
              <a:rPr lang="ru-RU" smtClean="0"/>
              <a:t>26.05.2026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4BCB57-1332-4DC6-8A87-6B67F0A87A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78248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7A4CD-5134-4593-9B76-3348166252F7}" type="datetimeFigureOut">
              <a:rPr lang="ru-RU" smtClean="0"/>
              <a:t>26.05.2026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4BCB57-1332-4DC6-8A87-6B67F0A87A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01898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7A4CD-5134-4593-9B76-3348166252F7}" type="datetimeFigureOut">
              <a:rPr lang="ru-RU" smtClean="0"/>
              <a:t>26.05.2026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4BCB57-1332-4DC6-8A87-6B67F0A87A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83338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7A4CD-5134-4593-9B76-3348166252F7}" type="datetimeFigureOut">
              <a:rPr lang="ru-RU" smtClean="0"/>
              <a:t>26.05.2026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4BCB57-1332-4DC6-8A87-6B67F0A87A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85915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7A4CD-5134-4593-9B76-3348166252F7}" type="datetimeFigureOut">
              <a:rPr lang="ru-RU" smtClean="0"/>
              <a:t>26.05.2026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4BCB57-1332-4DC6-8A87-6B67F0A87A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75270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7A4CD-5134-4593-9B76-3348166252F7}" type="datetimeFigureOut">
              <a:rPr lang="ru-RU" smtClean="0"/>
              <a:t>26.05.2026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4BCB57-1332-4DC6-8A87-6B67F0A87A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33238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7A4CD-5134-4593-9B76-3348166252F7}" type="datetimeFigureOut">
              <a:rPr lang="ru-RU" smtClean="0"/>
              <a:t>26.05.2026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4BCB57-1332-4DC6-8A87-6B67F0A87A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38786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7A4CD-5134-4593-9B76-3348166252F7}" type="datetimeFigureOut">
              <a:rPr lang="ru-RU" smtClean="0"/>
              <a:t>26.05.2026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4BCB57-1332-4DC6-8A87-6B67F0A87A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58453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7A4CD-5134-4593-9B76-3348166252F7}" type="datetimeFigureOut">
              <a:rPr lang="ru-RU" smtClean="0"/>
              <a:t>26.05.2026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4BCB57-1332-4DC6-8A87-6B67F0A87A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57449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7A4CD-5134-4593-9B76-3348166252F7}" type="datetimeFigureOut">
              <a:rPr lang="ru-RU" smtClean="0"/>
              <a:t>26.05.2026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4BCB57-1332-4DC6-8A87-6B67F0A87A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2184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C7A4CD-5134-4593-9B76-3348166252F7}" type="datetimeFigureOut">
              <a:rPr lang="ru-RU" smtClean="0"/>
              <a:t>26.05.2026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4BCB57-1332-4DC6-8A87-6B67F0A87A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37145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91192" y="147608"/>
            <a:ext cx="10839796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11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Обнаруженные на территории района Щербинка брошенные, в том числе разукомплектованные, транспортные средства (далее – ТС), которые планируются к перемещению на специализированную стоянку для временного хранения по адресу: г. Москва, район Троицк, квартал 180, вблизи д. Яковлево: 1) марка: Додж Гранд Караван, цвет: серебристый, ГРЗ: Е824ХН199, брошено по адресу: г. Москва, район Щербинка, пос. Знамя Октября, вблизи д. 19; 2) марка: ВАЗ 2105, цвет: красный, ГРЗ: С142АН777, брошено по адресу: г. Москва, район Щербинка, пос. Знамя Октября, вблизи д. 19; 3) марка: Ланча, цвет: тёмно-синий, ГРЗ: Р122ОА193, брошено по адресу: г. Москва, район Щербинка, </a:t>
            </a:r>
            <a:r>
              <a:rPr lang="ru-RU" sz="11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Любучанский</a:t>
            </a:r>
            <a:r>
              <a:rPr lang="ru-RU" sz="11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пер., вблизи д. 1 корп. 2;  4) марка: ВАЗ 2104, цвет: белый, ГРЗ: б/н, брошено по адресу: г. Москва, район Щербинка, ул. Брусилова, вблизи д. 31. В случае если в течение трех месяцев с момента перемещения брошенного, в том числе разукомплектованного транспортного средства (далее – БРТС) на специализированную стоянку владелец БРТС не истребовал его со стоянки или собственник БРТС не установлен, то управа района города Москвы в установленном порядке осуществляет мероприятия по обращению БРТС в собственность города Москвы. После принятия бесхозяйного транспортного средства в собственность города Москвы оно передаётся в порядке, установленном Регламентом взаимодействия, специализированной организации или индивидуальному предпринимателю, осуществляющим утилизацию БРТС, для утилизации. Справки по телефону: 8 (495) 620-20-00 (доб. 18310, 18311, 18312, 18365) (режим работы: понедельник-четверг 08.00-17.00, пятница 08.00-15.45).</a:t>
            </a:r>
            <a:endParaRPr lang="ru-RU" sz="1100" dirty="0"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1813" y="2876204"/>
            <a:ext cx="2426450" cy="196853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97777" y="2876204"/>
            <a:ext cx="2563437" cy="201642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40728" y="2876203"/>
            <a:ext cx="2663192" cy="2009133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47060" y="2876203"/>
            <a:ext cx="2879325" cy="2051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089685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</TotalTime>
  <Words>309</Words>
  <Application>Microsoft Office PowerPoint</Application>
  <PresentationFormat>Широкоэкранный</PresentationFormat>
  <Paragraphs>1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Роменская Мария Андреевна</dc:creator>
  <cp:lastModifiedBy>Роменская Мария Андреевна</cp:lastModifiedBy>
  <cp:revision>2</cp:revision>
  <dcterms:created xsi:type="dcterms:W3CDTF">2026-05-26T08:57:30Z</dcterms:created>
  <dcterms:modified xsi:type="dcterms:W3CDTF">2026-05-26T09:19:09Z</dcterms:modified>
</cp:coreProperties>
</file>